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1224"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96CD5-78E7-4996-9F97-4A91AD434AA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BE"/>
        </a:p>
      </dgm:t>
    </dgm:pt>
    <dgm:pt modelId="{157935F7-5969-46EA-84AB-64E371DF3CE1}">
      <dgm:prSet phldrT="[Texte]" custT="1"/>
      <dgm:spPr/>
      <dgm:t>
        <a:bodyPr/>
        <a:lstStyle/>
        <a:p>
          <a:r>
            <a:rPr lang="fr-BE" sz="1600" dirty="0" smtClean="0"/>
            <a:t>Quoi?</a:t>
          </a:r>
          <a:endParaRPr lang="fr-BE" sz="1600" dirty="0"/>
        </a:p>
      </dgm:t>
    </dgm:pt>
    <dgm:pt modelId="{2C209CFE-834C-4F95-AEBF-E27770B63622}" type="parTrans" cxnId="{6C3C06CF-3768-43B0-9667-35253C0CE810}">
      <dgm:prSet/>
      <dgm:spPr/>
      <dgm:t>
        <a:bodyPr/>
        <a:lstStyle/>
        <a:p>
          <a:endParaRPr lang="fr-BE"/>
        </a:p>
      </dgm:t>
    </dgm:pt>
    <dgm:pt modelId="{5EDB053B-E41B-4E39-BFC2-4B0708F6681E}" type="sibTrans" cxnId="{6C3C06CF-3768-43B0-9667-35253C0CE810}">
      <dgm:prSet/>
      <dgm:spPr/>
      <dgm:t>
        <a:bodyPr/>
        <a:lstStyle/>
        <a:p>
          <a:endParaRPr lang="fr-BE"/>
        </a:p>
      </dgm:t>
    </dgm:pt>
    <dgm:pt modelId="{D64471D3-5201-48F5-8AF6-686E6E4F7611}">
      <dgm:prSet phldrT="[Texte]" custT="1"/>
      <dgm:spPr/>
      <dgm:t>
        <a:bodyPr/>
        <a:lstStyle/>
        <a:p>
          <a:r>
            <a:rPr lang="fr-BE" sz="1600" dirty="0" smtClean="0"/>
            <a:t>Pourquoi?</a:t>
          </a:r>
          <a:endParaRPr lang="fr-BE" sz="1600" dirty="0"/>
        </a:p>
      </dgm:t>
    </dgm:pt>
    <dgm:pt modelId="{403E4DCF-CE43-4BD0-A956-77D869078DA8}" type="parTrans" cxnId="{A4F8C2C7-5AC8-4560-A140-06F8E0140026}">
      <dgm:prSet/>
      <dgm:spPr/>
      <dgm:t>
        <a:bodyPr/>
        <a:lstStyle/>
        <a:p>
          <a:endParaRPr lang="fr-BE"/>
        </a:p>
      </dgm:t>
    </dgm:pt>
    <dgm:pt modelId="{BDA8B719-6682-4A34-BFB8-E354EEC2E403}" type="sibTrans" cxnId="{A4F8C2C7-5AC8-4560-A140-06F8E0140026}">
      <dgm:prSet/>
      <dgm:spPr/>
      <dgm:t>
        <a:bodyPr/>
        <a:lstStyle/>
        <a:p>
          <a:endParaRPr lang="fr-BE"/>
        </a:p>
      </dgm:t>
    </dgm:pt>
    <dgm:pt modelId="{0FF7C229-5E45-43E6-A006-61B5716F7FA3}">
      <dgm:prSet phldrT="[Texte]" custT="1"/>
      <dgm:spPr/>
      <dgm:t>
        <a:bodyPr/>
        <a:lstStyle/>
        <a:p>
          <a:r>
            <a:rPr lang="fr-BE" sz="1600" dirty="0" smtClean="0"/>
            <a:t>Quand?</a:t>
          </a:r>
          <a:endParaRPr lang="fr-BE" sz="1600" dirty="0"/>
        </a:p>
      </dgm:t>
    </dgm:pt>
    <dgm:pt modelId="{C468BCDA-3F0E-4EC3-8D89-9271D6E1FB32}" type="parTrans" cxnId="{A5C12473-D08F-4635-AF68-30A0FDE5FDFD}">
      <dgm:prSet/>
      <dgm:spPr/>
      <dgm:t>
        <a:bodyPr/>
        <a:lstStyle/>
        <a:p>
          <a:endParaRPr lang="fr-BE"/>
        </a:p>
      </dgm:t>
    </dgm:pt>
    <dgm:pt modelId="{ECE7BB46-845C-4BEF-84A1-903A7F06250B}" type="sibTrans" cxnId="{A5C12473-D08F-4635-AF68-30A0FDE5FDFD}">
      <dgm:prSet/>
      <dgm:spPr/>
      <dgm:t>
        <a:bodyPr/>
        <a:lstStyle/>
        <a:p>
          <a:endParaRPr lang="fr-BE"/>
        </a:p>
      </dgm:t>
    </dgm:pt>
    <dgm:pt modelId="{CC28E244-BA1A-477F-87C2-1BCC10802B83}">
      <dgm:prSet phldrT="[Texte]" custT="1"/>
      <dgm:spPr/>
      <dgm:t>
        <a:bodyPr/>
        <a:lstStyle/>
        <a:p>
          <a:r>
            <a:rPr lang="fr-BE" sz="1600" dirty="0" smtClean="0"/>
            <a:t>Qui?</a:t>
          </a:r>
          <a:endParaRPr lang="fr-BE" sz="1600" dirty="0"/>
        </a:p>
      </dgm:t>
    </dgm:pt>
    <dgm:pt modelId="{9E086A66-1836-4374-99C3-B99747CAD027}" type="parTrans" cxnId="{63A6637F-72C8-4CFA-82D4-A2AE727EEFF3}">
      <dgm:prSet/>
      <dgm:spPr/>
      <dgm:t>
        <a:bodyPr/>
        <a:lstStyle/>
        <a:p>
          <a:endParaRPr lang="fr-BE"/>
        </a:p>
      </dgm:t>
    </dgm:pt>
    <dgm:pt modelId="{5E04375D-1E07-4C52-A5B2-AA0F10D64846}" type="sibTrans" cxnId="{63A6637F-72C8-4CFA-82D4-A2AE727EEFF3}">
      <dgm:prSet/>
      <dgm:spPr/>
      <dgm:t>
        <a:bodyPr/>
        <a:lstStyle/>
        <a:p>
          <a:endParaRPr lang="fr-BE"/>
        </a:p>
      </dgm:t>
    </dgm:pt>
    <dgm:pt modelId="{E156DBA7-EA9B-48DA-922D-0F717E1483E9}">
      <dgm:prSet phldrT="[Texte]" custT="1"/>
      <dgm:spPr/>
      <dgm:t>
        <a:bodyPr/>
        <a:lstStyle/>
        <a:p>
          <a:r>
            <a:rPr lang="fr-BE" sz="1600" dirty="0" smtClean="0"/>
            <a:t>Comment?</a:t>
          </a:r>
          <a:endParaRPr lang="fr-BE" sz="1600" dirty="0"/>
        </a:p>
      </dgm:t>
    </dgm:pt>
    <dgm:pt modelId="{408BA2B3-B5ED-46DC-8C20-5D15DED312FC}" type="parTrans" cxnId="{6FCDB732-A2DC-4AF0-A3FB-492A964AE012}">
      <dgm:prSet/>
      <dgm:spPr/>
      <dgm:t>
        <a:bodyPr/>
        <a:lstStyle/>
        <a:p>
          <a:endParaRPr lang="fr-BE"/>
        </a:p>
      </dgm:t>
    </dgm:pt>
    <dgm:pt modelId="{2B0FF977-AC16-419A-BF6A-A2F24785FDE4}" type="sibTrans" cxnId="{6FCDB732-A2DC-4AF0-A3FB-492A964AE012}">
      <dgm:prSet/>
      <dgm:spPr/>
      <dgm:t>
        <a:bodyPr/>
        <a:lstStyle/>
        <a:p>
          <a:endParaRPr lang="fr-BE"/>
        </a:p>
      </dgm:t>
    </dgm:pt>
    <dgm:pt modelId="{625101B0-6EDD-4F86-A872-AC169933089E}" type="pres">
      <dgm:prSet presAssocID="{D8696CD5-78E7-4996-9F97-4A91AD434AAE}" presName="cycle" presStyleCnt="0">
        <dgm:presLayoutVars>
          <dgm:dir/>
          <dgm:resizeHandles val="exact"/>
        </dgm:presLayoutVars>
      </dgm:prSet>
      <dgm:spPr/>
    </dgm:pt>
    <dgm:pt modelId="{65114296-E507-4052-9399-E59C8B1C5B0F}" type="pres">
      <dgm:prSet presAssocID="{157935F7-5969-46EA-84AB-64E371DF3CE1}" presName="node" presStyleLbl="node1" presStyleIdx="0" presStyleCnt="5">
        <dgm:presLayoutVars>
          <dgm:bulletEnabled val="1"/>
        </dgm:presLayoutVars>
      </dgm:prSet>
      <dgm:spPr/>
      <dgm:t>
        <a:bodyPr/>
        <a:lstStyle/>
        <a:p>
          <a:endParaRPr lang="fr-BE"/>
        </a:p>
      </dgm:t>
    </dgm:pt>
    <dgm:pt modelId="{98BB6241-681D-4D8C-A87E-37E9251B03A2}" type="pres">
      <dgm:prSet presAssocID="{157935F7-5969-46EA-84AB-64E371DF3CE1}" presName="spNode" presStyleCnt="0"/>
      <dgm:spPr/>
    </dgm:pt>
    <dgm:pt modelId="{CB4F736F-0BD9-4F70-9627-F16B7E454DD3}" type="pres">
      <dgm:prSet presAssocID="{5EDB053B-E41B-4E39-BFC2-4B0708F6681E}" presName="sibTrans" presStyleLbl="sibTrans1D1" presStyleIdx="0" presStyleCnt="5"/>
      <dgm:spPr/>
    </dgm:pt>
    <dgm:pt modelId="{5D5085A9-5513-42FC-BF46-EE2D91D90EB4}" type="pres">
      <dgm:prSet presAssocID="{D64471D3-5201-48F5-8AF6-686E6E4F7611}" presName="node" presStyleLbl="node1" presStyleIdx="1" presStyleCnt="5">
        <dgm:presLayoutVars>
          <dgm:bulletEnabled val="1"/>
        </dgm:presLayoutVars>
      </dgm:prSet>
      <dgm:spPr/>
      <dgm:t>
        <a:bodyPr/>
        <a:lstStyle/>
        <a:p>
          <a:endParaRPr lang="fr-BE"/>
        </a:p>
      </dgm:t>
    </dgm:pt>
    <dgm:pt modelId="{F5E4A756-5742-4A79-9A7D-171696973E22}" type="pres">
      <dgm:prSet presAssocID="{D64471D3-5201-48F5-8AF6-686E6E4F7611}" presName="spNode" presStyleCnt="0"/>
      <dgm:spPr/>
    </dgm:pt>
    <dgm:pt modelId="{33197D5A-C99C-46F5-B2AB-7E89DA9B6AD2}" type="pres">
      <dgm:prSet presAssocID="{BDA8B719-6682-4A34-BFB8-E354EEC2E403}" presName="sibTrans" presStyleLbl="sibTrans1D1" presStyleIdx="1" presStyleCnt="5"/>
      <dgm:spPr/>
    </dgm:pt>
    <dgm:pt modelId="{A7D8E597-6AE8-4097-B673-FB4A6822A0AA}" type="pres">
      <dgm:prSet presAssocID="{0FF7C229-5E45-43E6-A006-61B5716F7FA3}" presName="node" presStyleLbl="node1" presStyleIdx="2" presStyleCnt="5">
        <dgm:presLayoutVars>
          <dgm:bulletEnabled val="1"/>
        </dgm:presLayoutVars>
      </dgm:prSet>
      <dgm:spPr/>
      <dgm:t>
        <a:bodyPr/>
        <a:lstStyle/>
        <a:p>
          <a:endParaRPr lang="fr-BE"/>
        </a:p>
      </dgm:t>
    </dgm:pt>
    <dgm:pt modelId="{6E382AFF-93BB-4CF8-8DEE-63B9ABFDAA64}" type="pres">
      <dgm:prSet presAssocID="{0FF7C229-5E45-43E6-A006-61B5716F7FA3}" presName="spNode" presStyleCnt="0"/>
      <dgm:spPr/>
    </dgm:pt>
    <dgm:pt modelId="{E73E647B-6B90-4EBE-A859-CF8E17B52970}" type="pres">
      <dgm:prSet presAssocID="{ECE7BB46-845C-4BEF-84A1-903A7F06250B}" presName="sibTrans" presStyleLbl="sibTrans1D1" presStyleIdx="2" presStyleCnt="5"/>
      <dgm:spPr/>
    </dgm:pt>
    <dgm:pt modelId="{4FD64739-E8A4-466D-806E-3F7C03A30665}" type="pres">
      <dgm:prSet presAssocID="{CC28E244-BA1A-477F-87C2-1BCC10802B83}" presName="node" presStyleLbl="node1" presStyleIdx="3" presStyleCnt="5">
        <dgm:presLayoutVars>
          <dgm:bulletEnabled val="1"/>
        </dgm:presLayoutVars>
      </dgm:prSet>
      <dgm:spPr/>
      <dgm:t>
        <a:bodyPr/>
        <a:lstStyle/>
        <a:p>
          <a:endParaRPr lang="fr-BE"/>
        </a:p>
      </dgm:t>
    </dgm:pt>
    <dgm:pt modelId="{A42BA45A-8E1D-4A06-9720-B3496AB0F4AC}" type="pres">
      <dgm:prSet presAssocID="{CC28E244-BA1A-477F-87C2-1BCC10802B83}" presName="spNode" presStyleCnt="0"/>
      <dgm:spPr/>
    </dgm:pt>
    <dgm:pt modelId="{08912B1B-B1DA-45B7-80C1-6E6A27B8F42B}" type="pres">
      <dgm:prSet presAssocID="{5E04375D-1E07-4C52-A5B2-AA0F10D64846}" presName="sibTrans" presStyleLbl="sibTrans1D1" presStyleIdx="3" presStyleCnt="5"/>
      <dgm:spPr/>
    </dgm:pt>
    <dgm:pt modelId="{D78F35CB-0DB7-4A6B-82BE-BE8967ADC33F}" type="pres">
      <dgm:prSet presAssocID="{E156DBA7-EA9B-48DA-922D-0F717E1483E9}" presName="node" presStyleLbl="node1" presStyleIdx="4" presStyleCnt="5">
        <dgm:presLayoutVars>
          <dgm:bulletEnabled val="1"/>
        </dgm:presLayoutVars>
      </dgm:prSet>
      <dgm:spPr/>
      <dgm:t>
        <a:bodyPr/>
        <a:lstStyle/>
        <a:p>
          <a:endParaRPr lang="fr-BE"/>
        </a:p>
      </dgm:t>
    </dgm:pt>
    <dgm:pt modelId="{EB63BDBB-8E90-4C25-9396-C356E44AB621}" type="pres">
      <dgm:prSet presAssocID="{E156DBA7-EA9B-48DA-922D-0F717E1483E9}" presName="spNode" presStyleCnt="0"/>
      <dgm:spPr/>
    </dgm:pt>
    <dgm:pt modelId="{B588B21B-7204-4464-9FCC-67FDF75CB143}" type="pres">
      <dgm:prSet presAssocID="{2B0FF977-AC16-419A-BF6A-A2F24785FDE4}" presName="sibTrans" presStyleLbl="sibTrans1D1" presStyleIdx="4" presStyleCnt="5"/>
      <dgm:spPr/>
    </dgm:pt>
  </dgm:ptLst>
  <dgm:cxnLst>
    <dgm:cxn modelId="{6C3C06CF-3768-43B0-9667-35253C0CE810}" srcId="{D8696CD5-78E7-4996-9F97-4A91AD434AAE}" destId="{157935F7-5969-46EA-84AB-64E371DF3CE1}" srcOrd="0" destOrd="0" parTransId="{2C209CFE-834C-4F95-AEBF-E27770B63622}" sibTransId="{5EDB053B-E41B-4E39-BFC2-4B0708F6681E}"/>
    <dgm:cxn modelId="{6FCDB732-A2DC-4AF0-A3FB-492A964AE012}" srcId="{D8696CD5-78E7-4996-9F97-4A91AD434AAE}" destId="{E156DBA7-EA9B-48DA-922D-0F717E1483E9}" srcOrd="4" destOrd="0" parTransId="{408BA2B3-B5ED-46DC-8C20-5D15DED312FC}" sibTransId="{2B0FF977-AC16-419A-BF6A-A2F24785FDE4}"/>
    <dgm:cxn modelId="{A4F8C2C7-5AC8-4560-A140-06F8E0140026}" srcId="{D8696CD5-78E7-4996-9F97-4A91AD434AAE}" destId="{D64471D3-5201-48F5-8AF6-686E6E4F7611}" srcOrd="1" destOrd="0" parTransId="{403E4DCF-CE43-4BD0-A956-77D869078DA8}" sibTransId="{BDA8B719-6682-4A34-BFB8-E354EEC2E403}"/>
    <dgm:cxn modelId="{D9FDAF31-8B0F-4F5D-B982-810BFF8E8311}" type="presOf" srcId="{D8696CD5-78E7-4996-9F97-4A91AD434AAE}" destId="{625101B0-6EDD-4F86-A872-AC169933089E}" srcOrd="0" destOrd="0" presId="urn:microsoft.com/office/officeart/2005/8/layout/cycle5"/>
    <dgm:cxn modelId="{01508402-E31E-4A17-B488-BA9F326DB7EE}" type="presOf" srcId="{5EDB053B-E41B-4E39-BFC2-4B0708F6681E}" destId="{CB4F736F-0BD9-4F70-9627-F16B7E454DD3}" srcOrd="0" destOrd="0" presId="urn:microsoft.com/office/officeart/2005/8/layout/cycle5"/>
    <dgm:cxn modelId="{D656972C-E06B-420F-917B-B9404B0810F1}" type="presOf" srcId="{5E04375D-1E07-4C52-A5B2-AA0F10D64846}" destId="{08912B1B-B1DA-45B7-80C1-6E6A27B8F42B}" srcOrd="0" destOrd="0" presId="urn:microsoft.com/office/officeart/2005/8/layout/cycle5"/>
    <dgm:cxn modelId="{A5C12473-D08F-4635-AF68-30A0FDE5FDFD}" srcId="{D8696CD5-78E7-4996-9F97-4A91AD434AAE}" destId="{0FF7C229-5E45-43E6-A006-61B5716F7FA3}" srcOrd="2" destOrd="0" parTransId="{C468BCDA-3F0E-4EC3-8D89-9271D6E1FB32}" sibTransId="{ECE7BB46-845C-4BEF-84A1-903A7F06250B}"/>
    <dgm:cxn modelId="{7FC4047B-2E53-42BA-806F-0062B35768B9}" type="presOf" srcId="{D64471D3-5201-48F5-8AF6-686E6E4F7611}" destId="{5D5085A9-5513-42FC-BF46-EE2D91D90EB4}" srcOrd="0" destOrd="0" presId="urn:microsoft.com/office/officeart/2005/8/layout/cycle5"/>
    <dgm:cxn modelId="{6E5D575C-037A-49A1-BB3A-DA991F5EFD75}" type="presOf" srcId="{CC28E244-BA1A-477F-87C2-1BCC10802B83}" destId="{4FD64739-E8A4-466D-806E-3F7C03A30665}" srcOrd="0" destOrd="0" presId="urn:microsoft.com/office/officeart/2005/8/layout/cycle5"/>
    <dgm:cxn modelId="{AF7C4E53-1CE2-4382-938D-ED2ACD628E86}" type="presOf" srcId="{0FF7C229-5E45-43E6-A006-61B5716F7FA3}" destId="{A7D8E597-6AE8-4097-B673-FB4A6822A0AA}" srcOrd="0" destOrd="0" presId="urn:microsoft.com/office/officeart/2005/8/layout/cycle5"/>
    <dgm:cxn modelId="{F2F6DC75-7610-4BCA-B7BA-08FBA3E71857}" type="presOf" srcId="{ECE7BB46-845C-4BEF-84A1-903A7F06250B}" destId="{E73E647B-6B90-4EBE-A859-CF8E17B52970}" srcOrd="0" destOrd="0" presId="urn:microsoft.com/office/officeart/2005/8/layout/cycle5"/>
    <dgm:cxn modelId="{63A6637F-72C8-4CFA-82D4-A2AE727EEFF3}" srcId="{D8696CD5-78E7-4996-9F97-4A91AD434AAE}" destId="{CC28E244-BA1A-477F-87C2-1BCC10802B83}" srcOrd="3" destOrd="0" parTransId="{9E086A66-1836-4374-99C3-B99747CAD027}" sibTransId="{5E04375D-1E07-4C52-A5B2-AA0F10D64846}"/>
    <dgm:cxn modelId="{CCEF866B-0D22-4B90-BC8A-D9A2E101B5DD}" type="presOf" srcId="{BDA8B719-6682-4A34-BFB8-E354EEC2E403}" destId="{33197D5A-C99C-46F5-B2AB-7E89DA9B6AD2}" srcOrd="0" destOrd="0" presId="urn:microsoft.com/office/officeart/2005/8/layout/cycle5"/>
    <dgm:cxn modelId="{A1E7C6B8-79D1-4C50-89BF-E344BA48CC85}" type="presOf" srcId="{E156DBA7-EA9B-48DA-922D-0F717E1483E9}" destId="{D78F35CB-0DB7-4A6B-82BE-BE8967ADC33F}" srcOrd="0" destOrd="0" presId="urn:microsoft.com/office/officeart/2005/8/layout/cycle5"/>
    <dgm:cxn modelId="{19E80F69-10B3-462D-89AE-5C17C0007006}" type="presOf" srcId="{2B0FF977-AC16-419A-BF6A-A2F24785FDE4}" destId="{B588B21B-7204-4464-9FCC-67FDF75CB143}" srcOrd="0" destOrd="0" presId="urn:microsoft.com/office/officeart/2005/8/layout/cycle5"/>
    <dgm:cxn modelId="{AC3B93DF-E749-4E6F-AB80-8FA047C27542}" type="presOf" srcId="{157935F7-5969-46EA-84AB-64E371DF3CE1}" destId="{65114296-E507-4052-9399-E59C8B1C5B0F}" srcOrd="0" destOrd="0" presId="urn:microsoft.com/office/officeart/2005/8/layout/cycle5"/>
    <dgm:cxn modelId="{3BE25F51-71FF-44A6-8580-FD52304C3690}" type="presParOf" srcId="{625101B0-6EDD-4F86-A872-AC169933089E}" destId="{65114296-E507-4052-9399-E59C8B1C5B0F}" srcOrd="0" destOrd="0" presId="urn:microsoft.com/office/officeart/2005/8/layout/cycle5"/>
    <dgm:cxn modelId="{A2C6050E-EAE8-44B0-ACA5-00E04A52440C}" type="presParOf" srcId="{625101B0-6EDD-4F86-A872-AC169933089E}" destId="{98BB6241-681D-4D8C-A87E-37E9251B03A2}" srcOrd="1" destOrd="0" presId="urn:microsoft.com/office/officeart/2005/8/layout/cycle5"/>
    <dgm:cxn modelId="{6C3CFA7D-1CC0-4F26-AE6B-226AC2B50322}" type="presParOf" srcId="{625101B0-6EDD-4F86-A872-AC169933089E}" destId="{CB4F736F-0BD9-4F70-9627-F16B7E454DD3}" srcOrd="2" destOrd="0" presId="urn:microsoft.com/office/officeart/2005/8/layout/cycle5"/>
    <dgm:cxn modelId="{969377AB-470F-4D66-A526-81408ABE47CA}" type="presParOf" srcId="{625101B0-6EDD-4F86-A872-AC169933089E}" destId="{5D5085A9-5513-42FC-BF46-EE2D91D90EB4}" srcOrd="3" destOrd="0" presId="urn:microsoft.com/office/officeart/2005/8/layout/cycle5"/>
    <dgm:cxn modelId="{3DA52B18-DF28-4F7B-814A-F01359DED29D}" type="presParOf" srcId="{625101B0-6EDD-4F86-A872-AC169933089E}" destId="{F5E4A756-5742-4A79-9A7D-171696973E22}" srcOrd="4" destOrd="0" presId="urn:microsoft.com/office/officeart/2005/8/layout/cycle5"/>
    <dgm:cxn modelId="{DB1C8615-7B7F-42BD-9EDA-78F45C72A1A5}" type="presParOf" srcId="{625101B0-6EDD-4F86-A872-AC169933089E}" destId="{33197D5A-C99C-46F5-B2AB-7E89DA9B6AD2}" srcOrd="5" destOrd="0" presId="urn:microsoft.com/office/officeart/2005/8/layout/cycle5"/>
    <dgm:cxn modelId="{F6435944-242F-47DC-8DB3-6C2EA7745CBD}" type="presParOf" srcId="{625101B0-6EDD-4F86-A872-AC169933089E}" destId="{A7D8E597-6AE8-4097-B673-FB4A6822A0AA}" srcOrd="6" destOrd="0" presId="urn:microsoft.com/office/officeart/2005/8/layout/cycle5"/>
    <dgm:cxn modelId="{829B2A8C-325B-471D-A487-E8CED295EA59}" type="presParOf" srcId="{625101B0-6EDD-4F86-A872-AC169933089E}" destId="{6E382AFF-93BB-4CF8-8DEE-63B9ABFDAA64}" srcOrd="7" destOrd="0" presId="urn:microsoft.com/office/officeart/2005/8/layout/cycle5"/>
    <dgm:cxn modelId="{088005A9-4AE0-4A23-9D1B-3258E0BFF247}" type="presParOf" srcId="{625101B0-6EDD-4F86-A872-AC169933089E}" destId="{E73E647B-6B90-4EBE-A859-CF8E17B52970}" srcOrd="8" destOrd="0" presId="urn:microsoft.com/office/officeart/2005/8/layout/cycle5"/>
    <dgm:cxn modelId="{34B8DB1C-840E-4B6D-B3F4-93E85656EA59}" type="presParOf" srcId="{625101B0-6EDD-4F86-A872-AC169933089E}" destId="{4FD64739-E8A4-466D-806E-3F7C03A30665}" srcOrd="9" destOrd="0" presId="urn:microsoft.com/office/officeart/2005/8/layout/cycle5"/>
    <dgm:cxn modelId="{59210150-2A48-448A-BB66-3BEEDD330639}" type="presParOf" srcId="{625101B0-6EDD-4F86-A872-AC169933089E}" destId="{A42BA45A-8E1D-4A06-9720-B3496AB0F4AC}" srcOrd="10" destOrd="0" presId="urn:microsoft.com/office/officeart/2005/8/layout/cycle5"/>
    <dgm:cxn modelId="{0DE32B38-1E46-4FF4-8315-58B87164CD55}" type="presParOf" srcId="{625101B0-6EDD-4F86-A872-AC169933089E}" destId="{08912B1B-B1DA-45B7-80C1-6E6A27B8F42B}" srcOrd="11" destOrd="0" presId="urn:microsoft.com/office/officeart/2005/8/layout/cycle5"/>
    <dgm:cxn modelId="{6F7C1663-BDB3-46AD-A0EB-114972791FDB}" type="presParOf" srcId="{625101B0-6EDD-4F86-A872-AC169933089E}" destId="{D78F35CB-0DB7-4A6B-82BE-BE8967ADC33F}" srcOrd="12" destOrd="0" presId="urn:microsoft.com/office/officeart/2005/8/layout/cycle5"/>
    <dgm:cxn modelId="{372FB97C-C8DD-458F-9043-E9625EE74129}" type="presParOf" srcId="{625101B0-6EDD-4F86-A872-AC169933089E}" destId="{EB63BDBB-8E90-4C25-9396-C356E44AB621}" srcOrd="13" destOrd="0" presId="urn:microsoft.com/office/officeart/2005/8/layout/cycle5"/>
    <dgm:cxn modelId="{4FD51D29-AED0-4EE4-810C-072629876EB1}" type="presParOf" srcId="{625101B0-6EDD-4F86-A872-AC169933089E}" destId="{B588B21B-7204-4464-9FCC-67FDF75CB143}"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14296-E507-4052-9399-E59C8B1C5B0F}">
      <dsp:nvSpPr>
        <dsp:cNvPr id="0" name=""/>
        <dsp:cNvSpPr/>
      </dsp:nvSpPr>
      <dsp:spPr>
        <a:xfrm>
          <a:off x="2927403" y="233"/>
          <a:ext cx="1677005" cy="109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Quoi?</a:t>
          </a:r>
          <a:endParaRPr lang="fr-BE" sz="1600" kern="1200" dirty="0"/>
        </a:p>
      </dsp:txBody>
      <dsp:txXfrm>
        <a:off x="2980615" y="53445"/>
        <a:ext cx="1570581" cy="983629"/>
      </dsp:txXfrm>
    </dsp:sp>
    <dsp:sp modelId="{CB4F736F-0BD9-4F70-9627-F16B7E454DD3}">
      <dsp:nvSpPr>
        <dsp:cNvPr id="0" name=""/>
        <dsp:cNvSpPr/>
      </dsp:nvSpPr>
      <dsp:spPr>
        <a:xfrm>
          <a:off x="1588274" y="545259"/>
          <a:ext cx="4355263" cy="4355263"/>
        </a:xfrm>
        <a:custGeom>
          <a:avLst/>
          <a:gdLst/>
          <a:ahLst/>
          <a:cxnLst/>
          <a:rect l="0" t="0" r="0" b="0"/>
          <a:pathLst>
            <a:path>
              <a:moveTo>
                <a:pt x="3240752" y="277144"/>
              </a:moveTo>
              <a:arcTo wR="2177631" hR="2177631" stAng="17953343" swAng="121168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5D5085A9-5513-42FC-BF46-EE2D91D90EB4}">
      <dsp:nvSpPr>
        <dsp:cNvPr id="0" name=""/>
        <dsp:cNvSpPr/>
      </dsp:nvSpPr>
      <dsp:spPr>
        <a:xfrm>
          <a:off x="4998454" y="1504939"/>
          <a:ext cx="1677005" cy="109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Pourquoi?</a:t>
          </a:r>
          <a:endParaRPr lang="fr-BE" sz="1600" kern="1200" dirty="0"/>
        </a:p>
      </dsp:txBody>
      <dsp:txXfrm>
        <a:off x="5051666" y="1558151"/>
        <a:ext cx="1570581" cy="983629"/>
      </dsp:txXfrm>
    </dsp:sp>
    <dsp:sp modelId="{33197D5A-C99C-46F5-B2AB-7E89DA9B6AD2}">
      <dsp:nvSpPr>
        <dsp:cNvPr id="0" name=""/>
        <dsp:cNvSpPr/>
      </dsp:nvSpPr>
      <dsp:spPr>
        <a:xfrm>
          <a:off x="1588274" y="545259"/>
          <a:ext cx="4355263" cy="4355263"/>
        </a:xfrm>
        <a:custGeom>
          <a:avLst/>
          <a:gdLst/>
          <a:ahLst/>
          <a:cxnLst/>
          <a:rect l="0" t="0" r="0" b="0"/>
          <a:pathLst>
            <a:path>
              <a:moveTo>
                <a:pt x="4350041" y="2328343"/>
              </a:moveTo>
              <a:arcTo wR="2177631" hR="2177631" stAng="21838114" swAng="135984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7D8E597-6AE8-4097-B673-FB4A6822A0AA}">
      <dsp:nvSpPr>
        <dsp:cNvPr id="0" name=""/>
        <dsp:cNvSpPr/>
      </dsp:nvSpPr>
      <dsp:spPr>
        <a:xfrm>
          <a:off x="4207383" y="3939605"/>
          <a:ext cx="1677005" cy="109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Quand?</a:t>
          </a:r>
          <a:endParaRPr lang="fr-BE" sz="1600" kern="1200" dirty="0"/>
        </a:p>
      </dsp:txBody>
      <dsp:txXfrm>
        <a:off x="4260595" y="3992817"/>
        <a:ext cx="1570581" cy="983629"/>
      </dsp:txXfrm>
    </dsp:sp>
    <dsp:sp modelId="{E73E647B-6B90-4EBE-A859-CF8E17B52970}">
      <dsp:nvSpPr>
        <dsp:cNvPr id="0" name=""/>
        <dsp:cNvSpPr/>
      </dsp:nvSpPr>
      <dsp:spPr>
        <a:xfrm>
          <a:off x="1588274" y="545259"/>
          <a:ext cx="4355263" cy="4355263"/>
        </a:xfrm>
        <a:custGeom>
          <a:avLst/>
          <a:gdLst/>
          <a:ahLst/>
          <a:cxnLst/>
          <a:rect l="0" t="0" r="0" b="0"/>
          <a:pathLst>
            <a:path>
              <a:moveTo>
                <a:pt x="2444923" y="4338796"/>
              </a:moveTo>
              <a:arcTo wR="2177631" hR="2177631" stAng="4976969" swAng="846062"/>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FD64739-E8A4-466D-806E-3F7C03A30665}">
      <dsp:nvSpPr>
        <dsp:cNvPr id="0" name=""/>
        <dsp:cNvSpPr/>
      </dsp:nvSpPr>
      <dsp:spPr>
        <a:xfrm>
          <a:off x="1647423" y="3939605"/>
          <a:ext cx="1677005" cy="109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Qui?</a:t>
          </a:r>
          <a:endParaRPr lang="fr-BE" sz="1600" kern="1200" dirty="0"/>
        </a:p>
      </dsp:txBody>
      <dsp:txXfrm>
        <a:off x="1700635" y="3992817"/>
        <a:ext cx="1570581" cy="983629"/>
      </dsp:txXfrm>
    </dsp:sp>
    <dsp:sp modelId="{08912B1B-B1DA-45B7-80C1-6E6A27B8F42B}">
      <dsp:nvSpPr>
        <dsp:cNvPr id="0" name=""/>
        <dsp:cNvSpPr/>
      </dsp:nvSpPr>
      <dsp:spPr>
        <a:xfrm>
          <a:off x="1588274" y="545259"/>
          <a:ext cx="4355263" cy="4355263"/>
        </a:xfrm>
        <a:custGeom>
          <a:avLst/>
          <a:gdLst/>
          <a:ahLst/>
          <a:cxnLst/>
          <a:rect l="0" t="0" r="0" b="0"/>
          <a:pathLst>
            <a:path>
              <a:moveTo>
                <a:pt x="231047" y="3153792"/>
              </a:moveTo>
              <a:arcTo wR="2177631" hR="2177631" stAng="9202046" swAng="1359840"/>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D78F35CB-0DB7-4A6B-82BE-BE8967ADC33F}">
      <dsp:nvSpPr>
        <dsp:cNvPr id="0" name=""/>
        <dsp:cNvSpPr/>
      </dsp:nvSpPr>
      <dsp:spPr>
        <a:xfrm>
          <a:off x="856352" y="1504939"/>
          <a:ext cx="1677005" cy="109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BE" sz="1600" kern="1200" dirty="0" smtClean="0"/>
            <a:t>Comment?</a:t>
          </a:r>
          <a:endParaRPr lang="fr-BE" sz="1600" kern="1200" dirty="0"/>
        </a:p>
      </dsp:txBody>
      <dsp:txXfrm>
        <a:off x="909564" y="1558151"/>
        <a:ext cx="1570581" cy="983629"/>
      </dsp:txXfrm>
    </dsp:sp>
    <dsp:sp modelId="{B588B21B-7204-4464-9FCC-67FDF75CB143}">
      <dsp:nvSpPr>
        <dsp:cNvPr id="0" name=""/>
        <dsp:cNvSpPr/>
      </dsp:nvSpPr>
      <dsp:spPr>
        <a:xfrm>
          <a:off x="1588274" y="545259"/>
          <a:ext cx="4355263" cy="4355263"/>
        </a:xfrm>
        <a:custGeom>
          <a:avLst/>
          <a:gdLst/>
          <a:ahLst/>
          <a:cxnLst/>
          <a:rect l="0" t="0" r="0" b="0"/>
          <a:pathLst>
            <a:path>
              <a:moveTo>
                <a:pt x="523794" y="760979"/>
              </a:moveTo>
              <a:arcTo wR="2177631" hR="2177631" stAng="13234972" swAng="121168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51413C7-CAF7-4A00-BB27-95DFF52F8EBF}" type="datetimeFigureOut">
              <a:rPr lang="fr-BE" smtClean="0"/>
              <a:t>12/05/2016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201868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1413C7-CAF7-4A00-BB27-95DFF52F8EBF}" type="datetimeFigureOut">
              <a:rPr lang="fr-BE" smtClean="0"/>
              <a:t>12/05/2016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53830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1413C7-CAF7-4A00-BB27-95DFF52F8EBF}" type="datetimeFigureOut">
              <a:rPr lang="fr-BE" smtClean="0"/>
              <a:t>12/05/2016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414385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51413C7-CAF7-4A00-BB27-95DFF52F8EBF}" type="datetimeFigureOut">
              <a:rPr lang="fr-BE" smtClean="0"/>
              <a:t>12/05/2016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142616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51413C7-CAF7-4A00-BB27-95DFF52F8EBF}" type="datetimeFigureOut">
              <a:rPr lang="fr-BE" smtClean="0"/>
              <a:t>12/05/2016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31001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51413C7-CAF7-4A00-BB27-95DFF52F8EBF}" type="datetimeFigureOut">
              <a:rPr lang="fr-BE" smtClean="0"/>
              <a:t>12/05/2016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380982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51413C7-CAF7-4A00-BB27-95DFF52F8EBF}" type="datetimeFigureOut">
              <a:rPr lang="fr-BE" smtClean="0"/>
              <a:t>12/05/2016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25364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51413C7-CAF7-4A00-BB27-95DFF52F8EBF}" type="datetimeFigureOut">
              <a:rPr lang="fr-BE" smtClean="0"/>
              <a:t>12/05/2016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268777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413C7-CAF7-4A00-BB27-95DFF52F8EBF}" type="datetimeFigureOut">
              <a:rPr lang="fr-BE" smtClean="0"/>
              <a:t>12/05/2016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215351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51413C7-CAF7-4A00-BB27-95DFF52F8EBF}" type="datetimeFigureOut">
              <a:rPr lang="fr-BE" smtClean="0"/>
              <a:t>12/05/2016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174133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51413C7-CAF7-4A00-BB27-95DFF52F8EBF}" type="datetimeFigureOut">
              <a:rPr lang="fr-BE" smtClean="0"/>
              <a:t>12/05/2016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FAEB7732-9CA4-4E1C-B70B-E0BFB9304749}" type="slidenum">
              <a:rPr lang="fr-BE" smtClean="0"/>
              <a:t>‹N°›</a:t>
            </a:fld>
            <a:endParaRPr lang="fr-BE"/>
          </a:p>
        </p:txBody>
      </p:sp>
    </p:spTree>
    <p:extLst>
      <p:ext uri="{BB962C8B-B14F-4D97-AF65-F5344CB8AC3E}">
        <p14:creationId xmlns:p14="http://schemas.microsoft.com/office/powerpoint/2010/main" val="306642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413C7-CAF7-4A00-BB27-95DFF52F8EBF}" type="datetimeFigureOut">
              <a:rPr lang="fr-BE" smtClean="0"/>
              <a:t>12/05/2016</a:t>
            </a:fld>
            <a:endParaRPr lang="fr-B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B7732-9CA4-4E1C-B70B-E0BFB9304749}" type="slidenum">
              <a:rPr lang="fr-BE" smtClean="0"/>
              <a:t>‹N°›</a:t>
            </a:fld>
            <a:endParaRPr lang="fr-BE"/>
          </a:p>
        </p:txBody>
      </p:sp>
    </p:spTree>
    <p:extLst>
      <p:ext uri="{BB962C8B-B14F-4D97-AF65-F5344CB8AC3E}">
        <p14:creationId xmlns:p14="http://schemas.microsoft.com/office/powerpoint/2010/main" val="3538930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2756607261"/>
              </p:ext>
            </p:extLst>
          </p:nvPr>
        </p:nvGraphicFramePr>
        <p:xfrm>
          <a:off x="1187094" y="1577976"/>
          <a:ext cx="7531812" cy="5101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3540645" y="3344144"/>
            <a:ext cx="2824710" cy="1569660"/>
          </a:xfrm>
          <a:prstGeom prst="rect">
            <a:avLst/>
          </a:prstGeom>
          <a:noFill/>
        </p:spPr>
        <p:txBody>
          <a:bodyPr wrap="square" rtlCol="0">
            <a:spAutoFit/>
          </a:bodyPr>
          <a:lstStyle/>
          <a:p>
            <a:pPr marL="285750" indent="-103188">
              <a:buFont typeface="Arial" panose="020B0604020202020204" pitchFamily="34" charset="0"/>
              <a:buChar char="•"/>
            </a:pPr>
            <a:r>
              <a:rPr lang="fr-BE" sz="1600" dirty="0" smtClean="0"/>
              <a:t>Enseignements et</a:t>
            </a:r>
          </a:p>
          <a:p>
            <a:pPr marL="182562"/>
            <a:r>
              <a:rPr lang="fr-BE" sz="1600" dirty="0" smtClean="0"/>
              <a:t>  conseils tirés des exposés?</a:t>
            </a:r>
          </a:p>
          <a:p>
            <a:pPr marL="182562"/>
            <a:endParaRPr lang="fr-BE" sz="1600" dirty="0" smtClean="0"/>
          </a:p>
          <a:p>
            <a:pPr marL="285750" indent="-103188">
              <a:buFont typeface="Arial" panose="020B0604020202020204" pitchFamily="34" charset="0"/>
              <a:buChar char="•"/>
            </a:pPr>
            <a:r>
              <a:rPr lang="fr-BE" sz="1600" dirty="0" smtClean="0"/>
              <a:t>Possibilités d’actions sur </a:t>
            </a:r>
          </a:p>
          <a:p>
            <a:pPr marL="717550" lvl="1" indent="-285750">
              <a:buFont typeface="Wingdings" panose="05000000000000000000" pitchFamily="2" charset="2"/>
              <a:buChar char="ü"/>
            </a:pPr>
            <a:r>
              <a:rPr lang="fr-BE" sz="1600" dirty="0" smtClean="0"/>
              <a:t>facteurs freins?</a:t>
            </a:r>
          </a:p>
          <a:p>
            <a:pPr marL="717550" lvl="1" indent="-285750">
              <a:buFont typeface="Wingdings" panose="05000000000000000000" pitchFamily="2" charset="2"/>
              <a:buChar char="ü"/>
            </a:pPr>
            <a:r>
              <a:rPr lang="fr-BE" sz="1600" dirty="0" smtClean="0"/>
              <a:t>facteurs facilitateurs?</a:t>
            </a:r>
            <a:endParaRPr lang="fr-BE" sz="1600" dirty="0"/>
          </a:p>
        </p:txBody>
      </p:sp>
      <p:sp>
        <p:nvSpPr>
          <p:cNvPr id="6" name="Rectangle 5"/>
          <p:cNvSpPr/>
          <p:nvPr/>
        </p:nvSpPr>
        <p:spPr>
          <a:xfrm>
            <a:off x="885264" y="225083"/>
            <a:ext cx="8135471" cy="1200329"/>
          </a:xfrm>
          <a:prstGeom prst="rect">
            <a:avLst/>
          </a:prstGeom>
          <a:ln>
            <a:solidFill>
              <a:schemeClr val="accent5"/>
            </a:solidFill>
          </a:ln>
        </p:spPr>
        <p:txBody>
          <a:bodyPr wrap="square">
            <a:spAutoFit/>
          </a:bodyPr>
          <a:lstStyle/>
          <a:p>
            <a:pPr algn="just"/>
            <a:r>
              <a:rPr lang="fr-BE" dirty="0" smtClean="0"/>
              <a:t>La construction collective d’activités d’apprentissage ayant pour objectifs de conduire les étudiants à mettre en pratique les principes  de  base  de  la  méthodologie  et  de  l’écriture  de  la  recherche,  de  les  introduire  tant  aux  enjeux  bibliographiques  qu’à  ceux  de  la  problématisation de questions de recherche. </a:t>
            </a:r>
            <a:endParaRPr lang="fr-BE" dirty="0"/>
          </a:p>
        </p:txBody>
      </p:sp>
      <p:pic>
        <p:nvPicPr>
          <p:cNvPr id="7" name="Picture 2"/>
          <p:cNvPicPr>
            <a:picLocks noChangeAspect="1" noChangeArrowheads="1"/>
          </p:cNvPicPr>
          <p:nvPr>
            <p:custDataLst>
              <p:tags r:id="rId1"/>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103880" y="4336969"/>
            <a:ext cx="1800000" cy="18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ZoneTexte 7"/>
          <p:cNvSpPr txBox="1"/>
          <p:nvPr/>
        </p:nvSpPr>
        <p:spPr>
          <a:xfrm>
            <a:off x="434932" y="6136969"/>
            <a:ext cx="1800000" cy="646331"/>
          </a:xfrm>
          <a:prstGeom prst="rect">
            <a:avLst/>
          </a:prstGeom>
          <a:noFill/>
        </p:spPr>
        <p:txBody>
          <a:bodyPr wrap="square" rtlCol="0">
            <a:spAutoFit/>
          </a:bodyPr>
          <a:lstStyle/>
          <a:p>
            <a:r>
              <a:rPr lang="fr-BE" dirty="0" smtClean="0">
                <a:solidFill>
                  <a:srgbClr val="C00000"/>
                </a:solidFill>
              </a:rPr>
              <a:t>Activité réflexive</a:t>
            </a:r>
          </a:p>
          <a:p>
            <a:r>
              <a:rPr lang="fr-BE" dirty="0" smtClean="0">
                <a:solidFill>
                  <a:srgbClr val="C00000"/>
                </a:solidFill>
              </a:rPr>
              <a:t>30 min</a:t>
            </a:r>
            <a:endParaRPr lang="fr-BE" dirty="0">
              <a:solidFill>
                <a:srgbClr val="C00000"/>
              </a:solidFill>
            </a:endParaRPr>
          </a:p>
        </p:txBody>
      </p:sp>
    </p:spTree>
    <p:extLst>
      <p:ext uri="{BB962C8B-B14F-4D97-AF65-F5344CB8AC3E}">
        <p14:creationId xmlns:p14="http://schemas.microsoft.com/office/powerpoint/2010/main" val="361115877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78</Words>
  <Application>Microsoft Office PowerPoint</Application>
  <PresentationFormat>Format A4 (210 x 297 mm)</PresentationFormat>
  <Paragraphs>14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Thème Office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Scheffers Patricia</dc:creator>
  <cp:lastModifiedBy>Scheffers Patricia</cp:lastModifiedBy>
  <cp:revision>3</cp:revision>
  <dcterms:created xsi:type="dcterms:W3CDTF">2016-05-12T13:58:20Z</dcterms:created>
  <dcterms:modified xsi:type="dcterms:W3CDTF">2016-05-12T14:30:55Z</dcterms:modified>
</cp:coreProperties>
</file>